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</p:sldIdLst>
  <p:sldSz cx="12192000" cy="6858000"/>
  <p:notesSz cx="6889750" cy="100155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8D95EA-4BE7-46FD-B975-BABB88262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237765-B6A2-450C-8B58-95E1EA25A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FE6047-E21D-4899-B9B9-81FA0F9F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FBE77D-FB52-47DB-AFBC-400C0C62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4EBD7-7952-4B42-AF51-7FAD9324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35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9E70F-E70E-473C-9831-8B120F70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A42125-11DB-46F0-82AC-FDFCCC2F8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E3A3FA-0625-42D5-B554-E7AE1A34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CE8C7D-EF44-4715-BA23-5D109A0C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0D62F8-FCCD-4617-9187-8826AE1E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44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A2CD7B-A142-40CC-B70F-D20A45BB0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AFD390-258B-4C99-8250-FE6F70BFA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FEC6C2-78DB-44C6-969A-A819AE3B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33AEAB-6962-4431-B43E-8B5F97A5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642F1B-E8B1-44A9-9E25-77393E33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9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12909-998C-4950-AD02-030573BC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00BD9-8999-4DB4-9527-923FD41E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2AD835-B025-446A-92C2-18FCCD20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67CEC2-2C0A-420D-8EC9-37FBE1AD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7007E-BDF0-4365-92B1-28776BE1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01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5239BC-CF79-417D-B4F0-AE234B42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7A327D-7CA3-4020-9405-798833144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03213C-BA20-44C2-9BC8-CF3E0886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AB7A2E-A87E-4D75-B5D5-F1D59098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242B80-88E2-4F60-8FC1-E4A8694A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77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641053-3E6D-4519-A280-60461BC0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1D2BD6-42D7-4B5D-94AB-339731C7A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D3871C-C26F-401F-9388-AA36238D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099570-5FB7-4E32-86D9-4C1400C0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326E8D-A2BA-410F-A7C5-685A23B3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3862D5-0F43-4B03-88F5-3B8C4D6F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9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BA6B0-7A6C-4C80-86E8-517A279B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96F25E-CBA2-4EBD-A427-88BEC0B5F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2C2EBF-255F-48D0-BA5B-685B1983C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2E2E8CE-476B-44BD-98DC-551A5FC4A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7D78A7-4645-4971-9E58-1C4309CDB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315156-F8BE-4F70-9780-3598D66E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16E9C7-9A43-449B-8B6E-DFD6CD9A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363CD5E-875A-4387-95BF-03EE76DF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51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FA31B-E645-40B4-9E67-CC3EAA32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DEBF60-E03C-4F76-BBEF-74D82081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B9314E-AB24-4097-89DA-34126E12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F43870-C1AC-42A3-88F2-22C63457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40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246AF8-3DFB-4B2E-83F0-993559EA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C156A3-064F-4DB8-9F2E-547F1732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61178-0680-47AB-890F-48904CC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99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967E6-4CD4-4994-A8C9-A049B1F9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CA6495-4458-49D1-BA5D-F9D01083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713C92-94D1-4088-BC44-2CC83BDAE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AB24AC-9CB0-4679-B92B-224D2CD6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05414F-D4B1-4F64-981F-FDA4F72F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CE24EB-304D-4479-AEA7-171C9038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8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83E2AB-9CA9-42F4-A701-BDE32FD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99AA887-0A1B-484C-8E43-92BC824A3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6B2E7C-C6A3-4F07-93D9-4C39BDE55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5BCBAE-61DB-4113-9A23-7FDD9421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D27A0B-60D2-458B-AF8E-399A0AED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66D5DF-097A-4506-8D59-CC847747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40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CA8052-36A6-4DB0-8AE6-FD3B1C9C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435E42-CAD0-4AC7-8E05-C6E51486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F1455B-923C-4E63-86BA-965FB16A6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1A18-6C4F-4D7F-8FD3-85F0A6AAB566}" type="datetimeFigureOut">
              <a:rPr kumimoji="1" lang="ja-JP" altLang="en-US" smtClean="0"/>
              <a:t>2019/8/19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C34166-1730-4CFD-9AE3-580188827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9D09A4-2B90-4546-B6D0-78D73F4DC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46C2-A050-4F9F-846F-AD63206F91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06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81C3A-E0E5-4C18-A001-1AB9AD40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523875"/>
            <a:ext cx="10515600" cy="106362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私の考える</a:t>
            </a:r>
            <a:br>
              <a:rPr kumimoji="1" lang="en-US" altLang="ja-JP" dirty="0"/>
            </a:br>
            <a:r>
              <a:rPr kumimoji="1" lang="ja-JP" altLang="en-US" dirty="0"/>
              <a:t>コンサルティング「成果」の公式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1B5F3D-275C-4B37-B5FF-C5A8A2F8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2314573"/>
            <a:ext cx="11363324" cy="454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コンサルの　　　 </a:t>
            </a:r>
            <a:r>
              <a:rPr lang="ja-JP" altLang="en-US" u="sng" dirty="0"/>
              <a:t>成果率</a:t>
            </a:r>
            <a:r>
              <a:rPr lang="ja-JP" altLang="en-US" dirty="0"/>
              <a:t>　　コンサル内容　　クライアントの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スタイル</a:t>
            </a:r>
            <a:r>
              <a:rPr lang="en-US" altLang="ja-JP" dirty="0"/>
              <a:t>				</a:t>
            </a:r>
            <a:r>
              <a:rPr lang="ja-JP" altLang="en-US" dirty="0"/>
              <a:t>　</a:t>
            </a:r>
            <a:r>
              <a:rPr lang="ja-JP" altLang="en-US" u="sng" dirty="0"/>
              <a:t>の完成度</a:t>
            </a:r>
            <a:r>
              <a:rPr lang="ja-JP" altLang="en-US" dirty="0"/>
              <a:t>　　　　　</a:t>
            </a:r>
            <a:r>
              <a:rPr lang="ja-JP" altLang="en-US" u="sng" dirty="0"/>
              <a:t>やる気</a:t>
            </a:r>
            <a:endParaRPr lang="en-US" altLang="ja-JP" u="sng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1"/>
                </a:solidFill>
              </a:rPr>
              <a:t>知識押付け型　　　</a:t>
            </a:r>
            <a:r>
              <a:rPr kumimoji="1" lang="en-US" altLang="ja-JP" b="1" dirty="0">
                <a:solidFill>
                  <a:schemeClr val="accent1"/>
                </a:solidFill>
              </a:rPr>
              <a:t>45%    =         90%   </a:t>
            </a:r>
            <a:r>
              <a:rPr kumimoji="1" lang="ja-JP" altLang="en-US" b="1" dirty="0">
                <a:solidFill>
                  <a:schemeClr val="accent1"/>
                </a:solidFill>
              </a:rPr>
              <a:t>　</a:t>
            </a:r>
            <a:r>
              <a:rPr kumimoji="1" lang="en-US" altLang="ja-JP" b="1" dirty="0">
                <a:solidFill>
                  <a:schemeClr val="accent1"/>
                </a:solidFill>
              </a:rPr>
              <a:t>     x         50%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協業型                     </a:t>
            </a:r>
            <a:r>
              <a:rPr kumimoji="1" lang="en-US" altLang="ja-JP" b="1" dirty="0">
                <a:solidFill>
                  <a:srgbClr val="FF0000"/>
                </a:solidFill>
              </a:rPr>
              <a:t>63%    =         70%      </a:t>
            </a:r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  <a:r>
              <a:rPr kumimoji="1" lang="en-US" altLang="ja-JP" b="1" dirty="0">
                <a:solidFill>
                  <a:srgbClr val="FF0000"/>
                </a:solidFill>
              </a:rPr>
              <a:t>  x         90% 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E2750A-325C-455B-9203-EFF299F1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692650"/>
            <a:ext cx="3248025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私の考える コンサルティング「成果」の公式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y_suna@mvd.biglobe.ne.jp</dc:creator>
  <cp:lastModifiedBy>y_suna@mvd.biglobe.ne.jp</cp:lastModifiedBy>
  <cp:revision>215</cp:revision>
  <cp:lastPrinted>2019-07-27T12:54:50Z</cp:lastPrinted>
  <dcterms:created xsi:type="dcterms:W3CDTF">2019-06-10T01:20:28Z</dcterms:created>
  <dcterms:modified xsi:type="dcterms:W3CDTF">2019-08-19T04:23:09Z</dcterms:modified>
</cp:coreProperties>
</file>